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03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12" d="100"/>
          <a:sy n="112" d="100"/>
        </p:scale>
        <p:origin x="-80" y="-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05622-A69E-BD45-AD2D-8C86EE957B30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E6CB1-1C0B-4B47-95E3-76A22820FC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8738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05622-A69E-BD45-AD2D-8C86EE957B30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E6CB1-1C0B-4B47-95E3-76A22820FC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484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05622-A69E-BD45-AD2D-8C86EE957B30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E6CB1-1C0B-4B47-95E3-76A22820FC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8939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05622-A69E-BD45-AD2D-8C86EE957B30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E6CB1-1C0B-4B47-95E3-76A22820FC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8698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05622-A69E-BD45-AD2D-8C86EE957B30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E6CB1-1C0B-4B47-95E3-76A22820FC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6995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05622-A69E-BD45-AD2D-8C86EE957B30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E6CB1-1C0B-4B47-95E3-76A22820FC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3570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05622-A69E-BD45-AD2D-8C86EE957B30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E6CB1-1C0B-4B47-95E3-76A22820FC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6206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05622-A69E-BD45-AD2D-8C86EE957B30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E6CB1-1C0B-4B47-95E3-76A22820FC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0170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05622-A69E-BD45-AD2D-8C86EE957B30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E6CB1-1C0B-4B47-95E3-76A22820FC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9368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05622-A69E-BD45-AD2D-8C86EE957B30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E6CB1-1C0B-4B47-95E3-76A22820FC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2534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05622-A69E-BD45-AD2D-8C86EE957B30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E6CB1-1C0B-4B47-95E3-76A22820FC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820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4" Type="http://schemas.openxmlformats.org/officeDocument/2006/relationships/image" Target="../media/image2.emf"/><Relationship Id="rId15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05622-A69E-BD45-AD2D-8C86EE957B30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E6CB1-1C0B-4B47-95E3-76A22820FCD7}" type="slidenum">
              <a:rPr lang="fr-FR" smtClean="0"/>
              <a:t>‹#›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2" y="5628286"/>
            <a:ext cx="4627350" cy="104313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459626" y="5599618"/>
            <a:ext cx="2376991" cy="243576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2224" y="6596151"/>
            <a:ext cx="4605123" cy="1441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468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Relationship Id="rId3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82" y="8031575"/>
            <a:ext cx="6829190" cy="108106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336446" y="8469541"/>
            <a:ext cx="4468773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2000" b="1" baseline="30000" dirty="0">
              <a:solidFill>
                <a:srgbClr val="208CDB"/>
              </a:solidFill>
              <a:latin typeface="Arial"/>
              <a:cs typeface="Arial"/>
            </a:endParaRPr>
          </a:p>
          <a:p>
            <a:pPr algn="ctr"/>
            <a:r>
              <a:rPr lang="fr-FR" sz="2000" b="1" baseline="30000" dirty="0" smtClean="0">
                <a:latin typeface="Arial"/>
                <a:cs typeface="Arial"/>
              </a:rPr>
              <a:t>LOGOS PARTENAIRES À INSÉRER</a:t>
            </a:r>
            <a:endParaRPr lang="fr-FR" baseline="30000" dirty="0"/>
          </a:p>
        </p:txBody>
      </p:sp>
      <p:sp>
        <p:nvSpPr>
          <p:cNvPr id="11" name="Rectangle 10"/>
          <p:cNvSpPr/>
          <p:nvPr/>
        </p:nvSpPr>
        <p:spPr>
          <a:xfrm>
            <a:off x="78399" y="6608021"/>
            <a:ext cx="4468773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2000" b="1" baseline="30000" dirty="0">
              <a:solidFill>
                <a:srgbClr val="208CDB"/>
              </a:solidFill>
              <a:latin typeface="Arial"/>
              <a:cs typeface="Arial"/>
            </a:endParaRPr>
          </a:p>
          <a:p>
            <a:pPr algn="ctr"/>
            <a:r>
              <a:rPr lang="fr-FR" sz="2000" b="1" baseline="30000" dirty="0" smtClean="0">
                <a:solidFill>
                  <a:srgbClr val="DA036A"/>
                </a:solidFill>
                <a:latin typeface="Arial"/>
                <a:cs typeface="Arial"/>
              </a:rPr>
              <a:t>INFORMATIONS</a:t>
            </a:r>
          </a:p>
          <a:p>
            <a:r>
              <a:rPr lang="fr-FR" sz="1000" b="1" baseline="30000" dirty="0">
                <a:latin typeface="Arial"/>
                <a:cs typeface="Arial"/>
              </a:rPr>
              <a:t>(</a:t>
            </a:r>
            <a:r>
              <a:rPr lang="fr-FR" sz="1000" b="1" baseline="30000" dirty="0" smtClean="0">
                <a:latin typeface="Arial"/>
                <a:cs typeface="Arial"/>
              </a:rPr>
              <a:t>UTILISEZ</a:t>
            </a:r>
            <a:r>
              <a:rPr lang="fr-FR" sz="1000" b="1" dirty="0" smtClean="0">
                <a:latin typeface="Arial"/>
                <a:cs typeface="Arial"/>
              </a:rPr>
              <a:t> </a:t>
            </a:r>
            <a:r>
              <a:rPr lang="fr-FR" sz="1000" b="1" baseline="30000" dirty="0">
                <a:latin typeface="Arial"/>
                <a:cs typeface="Arial"/>
              </a:rPr>
              <a:t>ECRITURE ARIAL) </a:t>
            </a:r>
            <a:endParaRPr lang="fr-FR" sz="2000" b="1" baseline="30000" dirty="0" smtClean="0">
              <a:latin typeface="Arial"/>
              <a:cs typeface="Arial"/>
            </a:endParaRPr>
          </a:p>
          <a:p>
            <a:r>
              <a:rPr lang="fr-FR" sz="2000" baseline="30000" dirty="0" smtClean="0">
                <a:latin typeface="Arial"/>
                <a:cs typeface="Arial"/>
              </a:rPr>
              <a:t>Adresse</a:t>
            </a:r>
            <a:r>
              <a:rPr lang="fr-FR" sz="2000" baseline="30000" dirty="0">
                <a:latin typeface="Arial"/>
                <a:cs typeface="Arial"/>
              </a:rPr>
              <a:t>(s) de la manifestation XX XX </a:t>
            </a:r>
          </a:p>
          <a:p>
            <a:r>
              <a:rPr lang="fr-FR" sz="2000" baseline="30000" dirty="0">
                <a:latin typeface="Arial"/>
                <a:cs typeface="Arial"/>
              </a:rPr>
              <a:t>Horaires XX XX</a:t>
            </a:r>
          </a:p>
          <a:p>
            <a:r>
              <a:rPr lang="fr-FR" sz="2000" baseline="30000" dirty="0">
                <a:latin typeface="Arial"/>
                <a:cs typeface="Arial"/>
              </a:rPr>
              <a:t>Informations complémentaires (site, #, etc.</a:t>
            </a:r>
            <a:r>
              <a:rPr lang="fr-FR" baseline="30000" dirty="0"/>
              <a:t>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547173" y="5754725"/>
            <a:ext cx="2226548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baseline="30000" dirty="0">
                <a:solidFill>
                  <a:srgbClr val="DA036A"/>
                </a:solidFill>
                <a:latin typeface="Arial"/>
                <a:cs typeface="Arial"/>
              </a:rPr>
              <a:t>ÉVÉNEMENT ORGANISÉ PAR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547173" y="6615635"/>
            <a:ext cx="2226548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2000" b="1" baseline="30000" dirty="0">
              <a:solidFill>
                <a:srgbClr val="208CDB"/>
              </a:solidFill>
              <a:latin typeface="Arial"/>
              <a:cs typeface="Arial"/>
            </a:endParaRPr>
          </a:p>
          <a:p>
            <a:pPr algn="ctr"/>
            <a:r>
              <a:rPr lang="fr-FR" sz="2000" b="1" baseline="30000" dirty="0" smtClean="0">
                <a:latin typeface="Arial"/>
                <a:cs typeface="Arial"/>
              </a:rPr>
              <a:t>INSÉREZ VOTRE LOGO</a:t>
            </a:r>
            <a:endParaRPr lang="fr-FR" baseline="30000" dirty="0"/>
          </a:p>
        </p:txBody>
      </p:sp>
      <p:sp>
        <p:nvSpPr>
          <p:cNvPr id="16" name="ZoneTexte 15"/>
          <p:cNvSpPr txBox="1"/>
          <p:nvPr/>
        </p:nvSpPr>
        <p:spPr>
          <a:xfrm>
            <a:off x="78400" y="5738027"/>
            <a:ext cx="44687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rgbClr val="FFFFFF"/>
                </a:solidFill>
                <a:latin typeface="Arial"/>
                <a:cs typeface="Arial"/>
              </a:rPr>
              <a:t>NOM DE VOTRE MANIFESTATION</a:t>
            </a:r>
            <a:endParaRPr lang="fr-FR" sz="1200" baseline="30000" dirty="0">
              <a:solidFill>
                <a:srgbClr val="FFFFFF"/>
              </a:solidFill>
              <a:latin typeface="Arial"/>
              <a:cs typeface="Arial"/>
            </a:endParaRPr>
          </a:p>
          <a:p>
            <a:pPr algn="ctr"/>
            <a:endParaRPr lang="fr-FR" sz="1200" b="1" baseline="30000" dirty="0">
              <a:solidFill>
                <a:srgbClr val="FFFFFF"/>
              </a:solidFill>
              <a:latin typeface="Arial"/>
              <a:cs typeface="Arial"/>
            </a:endParaRPr>
          </a:p>
          <a:p>
            <a:pPr algn="ctr"/>
            <a:r>
              <a:rPr lang="fr-FR" b="1" baseline="30000" dirty="0" smtClean="0">
                <a:solidFill>
                  <a:srgbClr val="FFFFFF"/>
                </a:solidFill>
                <a:latin typeface="Arial"/>
                <a:cs typeface="Arial"/>
              </a:rPr>
              <a:t>ACTIVITÉ</a:t>
            </a:r>
          </a:p>
          <a:p>
            <a:pPr algn="ctr"/>
            <a:r>
              <a:rPr lang="fr-FR" sz="1000" b="1" baseline="30000" dirty="0">
                <a:solidFill>
                  <a:schemeClr val="bg1"/>
                </a:solidFill>
                <a:latin typeface="Arial"/>
                <a:cs typeface="Arial"/>
              </a:rPr>
              <a:t>(</a:t>
            </a:r>
            <a:r>
              <a:rPr lang="fr-FR" sz="1000" b="1" baseline="30000" dirty="0" smtClean="0">
                <a:solidFill>
                  <a:schemeClr val="bg1"/>
                </a:solidFill>
                <a:latin typeface="Arial"/>
                <a:cs typeface="Arial"/>
              </a:rPr>
              <a:t>UTILISEZ</a:t>
            </a:r>
            <a:r>
              <a:rPr lang="fr-FR" sz="1000" b="1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000" b="1" baseline="30000" dirty="0">
                <a:solidFill>
                  <a:schemeClr val="bg1"/>
                </a:solidFill>
                <a:latin typeface="Arial"/>
                <a:cs typeface="Arial"/>
              </a:rPr>
              <a:t>ECRITURE ARIAL) </a:t>
            </a:r>
            <a:endParaRPr lang="fr-FR" b="1" baseline="30000" dirty="0">
              <a:solidFill>
                <a:srgbClr val="FFFFFF"/>
              </a:solidFill>
              <a:latin typeface="Arial"/>
              <a:cs typeface="Arial"/>
            </a:endParaRPr>
          </a:p>
          <a:p>
            <a:pPr algn="ctr"/>
            <a:r>
              <a:rPr lang="fr-FR" b="1" baseline="30000" dirty="0" smtClean="0">
                <a:solidFill>
                  <a:srgbClr val="FFFFFF"/>
                </a:solidFill>
                <a:latin typeface="Arial"/>
                <a:cs typeface="Arial"/>
              </a:rPr>
              <a:t>JOUR</a:t>
            </a:r>
            <a:r>
              <a:rPr lang="fr-FR" b="1" baseline="30000" dirty="0">
                <a:solidFill>
                  <a:srgbClr val="FFFFFF"/>
                </a:solidFill>
                <a:latin typeface="Arial"/>
                <a:cs typeface="Arial"/>
              </a:rPr>
              <a:t>-JOUR MOIS</a:t>
            </a:r>
            <a:r>
              <a:rPr lang="fr-FR" baseline="30000" dirty="0">
                <a:solidFill>
                  <a:srgbClr val="FFFFFF"/>
                </a:solidFill>
                <a:latin typeface="Arial"/>
                <a:cs typeface="Arial"/>
              </a:rPr>
              <a:t> Année - Lieu (XX</a:t>
            </a:r>
            <a:r>
              <a:rPr lang="fr-FR" baseline="30000" dirty="0">
                <a:solidFill>
                  <a:srgbClr val="FFFFFF"/>
                </a:solidFill>
              </a:rPr>
              <a:t>)</a:t>
            </a:r>
            <a:endParaRPr lang="fr-FR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8400" y="139616"/>
            <a:ext cx="6695321" cy="54715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182" y="189665"/>
            <a:ext cx="1804319" cy="1103819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816972" y="1792623"/>
            <a:ext cx="532669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b="1" baseline="30000" dirty="0">
              <a:latin typeface="Arial"/>
              <a:cs typeface="Arial"/>
            </a:endParaRPr>
          </a:p>
          <a:p>
            <a:r>
              <a:rPr lang="fr-FR" b="1" dirty="0"/>
              <a:t>INSÉREZ VOTRE IMAGE DANS LES DIMENSIONS DU </a:t>
            </a:r>
            <a:r>
              <a:rPr lang="fr-FR" b="1" dirty="0" smtClean="0"/>
              <a:t>RECTANGLE </a:t>
            </a:r>
          </a:p>
          <a:p>
            <a:endParaRPr lang="fr-FR" b="1" dirty="0" smtClean="0"/>
          </a:p>
          <a:p>
            <a:r>
              <a:rPr lang="fr-FR" b="1" dirty="0" smtClean="0"/>
              <a:t>Puis </a:t>
            </a:r>
            <a:r>
              <a:rPr lang="fr-FR" b="1" dirty="0"/>
              <a:t>faire clic droit sur l’image et cliquer sur « mettre à l’arrière plan » </a:t>
            </a:r>
            <a:endParaRPr lang="fr-FR" dirty="0"/>
          </a:p>
          <a:p>
            <a:endParaRPr lang="fr-FR" dirty="0"/>
          </a:p>
          <a:p>
            <a:r>
              <a:rPr lang="fr-FR" b="1" dirty="0" smtClean="0"/>
              <a:t>PUIS </a:t>
            </a:r>
            <a:r>
              <a:rPr lang="fr-FR" b="1" dirty="0"/>
              <a:t>SUPPRIMEZ LE RECTANGLE</a:t>
            </a:r>
            <a:endParaRPr lang="fr-FR" baseline="30000" dirty="0"/>
          </a:p>
        </p:txBody>
      </p:sp>
    </p:spTree>
    <p:extLst>
      <p:ext uri="{BB962C8B-B14F-4D97-AF65-F5344CB8AC3E}">
        <p14:creationId xmlns:p14="http://schemas.microsoft.com/office/powerpoint/2010/main" val="3050099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75</Words>
  <Application>Microsoft Macintosh PowerPoint</Application>
  <PresentationFormat>Présentation à l'écran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FSCF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Margot VERGNE</dc:creator>
  <cp:lastModifiedBy>Margot VERGNE</cp:lastModifiedBy>
  <cp:revision>15</cp:revision>
  <dcterms:created xsi:type="dcterms:W3CDTF">2019-01-31T11:14:46Z</dcterms:created>
  <dcterms:modified xsi:type="dcterms:W3CDTF">2019-02-07T16:22:12Z</dcterms:modified>
</cp:coreProperties>
</file>